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9" r:id="rId8"/>
    <p:sldId id="260" r:id="rId9"/>
    <p:sldId id="261" r:id="rId10"/>
    <p:sldId id="258" r:id="rId11"/>
    <p:sldId id="262" r:id="rId12"/>
    <p:sldId id="26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8A5F8-2875-4AB4-91B3-952382A71604}" v="1" dt="2020-09-11T07:46:29.699"/>
    <p1510:client id="{B15BE5D8-BA48-4885-769C-FCD36348E59F}" v="297" dt="2020-09-14T08:38:39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S::p.cup@helicon.nl::acdf420d-3d1b-463e-9173-44ff0cd1b36a" providerId="AD" clId="Web-{B15BE5D8-BA48-4885-769C-FCD36348E59F}"/>
    <pc:docChg chg="modSld">
      <pc:chgData name="Pascalle Cup" userId="S::p.cup@helicon.nl::acdf420d-3d1b-463e-9173-44ff0cd1b36a" providerId="AD" clId="Web-{B15BE5D8-BA48-4885-769C-FCD36348E59F}" dt="2020-09-14T08:38:39.642" v="296" actId="20577"/>
      <pc:docMkLst>
        <pc:docMk/>
      </pc:docMkLst>
      <pc:sldChg chg="modSp">
        <pc:chgData name="Pascalle Cup" userId="S::p.cup@helicon.nl::acdf420d-3d1b-463e-9173-44ff0cd1b36a" providerId="AD" clId="Web-{B15BE5D8-BA48-4885-769C-FCD36348E59F}" dt="2020-09-14T08:38:39.626" v="295" actId="20577"/>
        <pc:sldMkLst>
          <pc:docMk/>
          <pc:sldMk cId="3090633842" sldId="257"/>
        </pc:sldMkLst>
        <pc:spChg chg="mod">
          <ac:chgData name="Pascalle Cup" userId="S::p.cup@helicon.nl::acdf420d-3d1b-463e-9173-44ff0cd1b36a" providerId="AD" clId="Web-{B15BE5D8-BA48-4885-769C-FCD36348E59F}" dt="2020-09-14T08:38:39.626" v="295" actId="20577"/>
          <ac:spMkLst>
            <pc:docMk/>
            <pc:sldMk cId="3090633842" sldId="257"/>
            <ac:spMk id="3" creationId="{1E7AC1A7-EA23-4879-AB12-ADDCB4A0C7A1}"/>
          </ac:spMkLst>
        </pc:spChg>
      </pc:sldChg>
    </pc:docChg>
  </pc:docChgLst>
  <pc:docChgLst>
    <pc:chgData name="Pascalle Cup" userId="acdf420d-3d1b-463e-9173-44ff0cd1b36a" providerId="ADAL" clId="{4588A5F8-2875-4AB4-91B3-952382A71604}"/>
    <pc:docChg chg="modSld">
      <pc:chgData name="Pascalle Cup" userId="acdf420d-3d1b-463e-9173-44ff0cd1b36a" providerId="ADAL" clId="{4588A5F8-2875-4AB4-91B3-952382A71604}" dt="2020-09-11T07:46:29.698" v="0" actId="207"/>
      <pc:docMkLst>
        <pc:docMk/>
      </pc:docMkLst>
      <pc:sldChg chg="modSp">
        <pc:chgData name="Pascalle Cup" userId="acdf420d-3d1b-463e-9173-44ff0cd1b36a" providerId="ADAL" clId="{4588A5F8-2875-4AB4-91B3-952382A71604}" dt="2020-09-11T07:46:29.698" v="0" actId="207"/>
        <pc:sldMkLst>
          <pc:docMk/>
          <pc:sldMk cId="225205438" sldId="263"/>
        </pc:sldMkLst>
        <pc:spChg chg="mod">
          <ac:chgData name="Pascalle Cup" userId="acdf420d-3d1b-463e-9173-44ff0cd1b36a" providerId="ADAL" clId="{4588A5F8-2875-4AB4-91B3-952382A71604}" dt="2020-09-11T07:46:29.698" v="0" actId="207"/>
          <ac:spMkLst>
            <pc:docMk/>
            <pc:sldMk cId="225205438" sldId="263"/>
            <ac:spMk id="2" creationId="{5DF9FCB4-B41E-4441-98E6-681EBB8AC01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518A6-F3BC-4057-880E-2D7C247F9B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2674055-64B7-4E61-BB71-535F3784B527}">
      <dgm:prSet phldrT="[Tekst]"/>
      <dgm:spPr/>
      <dgm:t>
        <a:bodyPr/>
        <a:lstStyle/>
        <a:p>
          <a:r>
            <a:rPr lang="nl-NL"/>
            <a:t>Probleemstelling </a:t>
          </a:r>
        </a:p>
      </dgm:t>
    </dgm:pt>
    <dgm:pt modelId="{E8285C4F-3102-420E-99A6-6E0D1A006389}" type="parTrans" cxnId="{609D8863-FE68-4ABC-983D-AC2186BF213A}">
      <dgm:prSet/>
      <dgm:spPr/>
      <dgm:t>
        <a:bodyPr/>
        <a:lstStyle/>
        <a:p>
          <a:endParaRPr lang="nl-NL"/>
        </a:p>
      </dgm:t>
    </dgm:pt>
    <dgm:pt modelId="{4BAF2123-D09C-4850-B0F5-70C8EAD891E6}" type="sibTrans" cxnId="{609D8863-FE68-4ABC-983D-AC2186BF213A}">
      <dgm:prSet/>
      <dgm:spPr/>
      <dgm:t>
        <a:bodyPr/>
        <a:lstStyle/>
        <a:p>
          <a:endParaRPr lang="nl-NL"/>
        </a:p>
      </dgm:t>
    </dgm:pt>
    <dgm:pt modelId="{CE0740A0-B6E9-4D6B-8FD4-CBBB89A1DBE4}">
      <dgm:prSet phldrT="[Tekst]"/>
      <dgm:spPr/>
      <dgm:t>
        <a:bodyPr/>
        <a:lstStyle/>
        <a:p>
          <a:r>
            <a:rPr lang="nl-NL" dirty="0"/>
            <a:t>Onderzoek:  </a:t>
          </a:r>
        </a:p>
        <a:p>
          <a:r>
            <a:rPr lang="nl-NL" dirty="0">
              <a:solidFill>
                <a:schemeClr val="accent6"/>
              </a:solidFill>
            </a:rPr>
            <a:t>Data verzamelen </a:t>
          </a:r>
          <a:r>
            <a:rPr lang="nl-NL" dirty="0"/>
            <a:t>en analyseren </a:t>
          </a:r>
        </a:p>
      </dgm:t>
    </dgm:pt>
    <dgm:pt modelId="{2E09F4CF-84F8-44C3-BD3B-1CFE101F82D1}" type="parTrans" cxnId="{FBC3803E-F947-439B-9452-F22D538A1048}">
      <dgm:prSet/>
      <dgm:spPr/>
      <dgm:t>
        <a:bodyPr/>
        <a:lstStyle/>
        <a:p>
          <a:endParaRPr lang="nl-NL"/>
        </a:p>
      </dgm:t>
    </dgm:pt>
    <dgm:pt modelId="{5B100D0E-D164-4614-9AFD-43040B93850E}" type="sibTrans" cxnId="{FBC3803E-F947-439B-9452-F22D538A1048}">
      <dgm:prSet/>
      <dgm:spPr/>
      <dgm:t>
        <a:bodyPr/>
        <a:lstStyle/>
        <a:p>
          <a:endParaRPr lang="nl-NL"/>
        </a:p>
      </dgm:t>
    </dgm:pt>
    <dgm:pt modelId="{D6D60E91-7556-4ED8-83A3-A6540087373C}">
      <dgm:prSet phldrT="[Tekst]"/>
      <dgm:spPr/>
      <dgm:t>
        <a:bodyPr/>
        <a:lstStyle/>
        <a:p>
          <a:r>
            <a:rPr lang="nl-NL" dirty="0"/>
            <a:t>Advies: </a:t>
          </a:r>
        </a:p>
        <a:p>
          <a:r>
            <a:rPr lang="nl-NL" dirty="0"/>
            <a:t>Wet- en regelgeving</a:t>
          </a:r>
        </a:p>
        <a:p>
          <a:r>
            <a:rPr lang="nl-NL" dirty="0">
              <a:solidFill>
                <a:schemeClr val="accent6"/>
              </a:solidFill>
            </a:rPr>
            <a:t>Trends</a:t>
          </a:r>
        </a:p>
        <a:p>
          <a:r>
            <a:rPr lang="nl-NL" dirty="0"/>
            <a:t>Fysieke en sociale leefomgeving</a:t>
          </a:r>
        </a:p>
        <a:p>
          <a:r>
            <a:rPr lang="nl-NL" dirty="0"/>
            <a:t>Duurzame elementen </a:t>
          </a:r>
        </a:p>
      </dgm:t>
    </dgm:pt>
    <dgm:pt modelId="{3456D31F-B147-47FA-9794-62B6D0240886}" type="parTrans" cxnId="{2F2FE207-E736-4A48-9866-B30C69A1CC15}">
      <dgm:prSet/>
      <dgm:spPr/>
      <dgm:t>
        <a:bodyPr/>
        <a:lstStyle/>
        <a:p>
          <a:endParaRPr lang="nl-NL"/>
        </a:p>
      </dgm:t>
    </dgm:pt>
    <dgm:pt modelId="{BB4D51A8-C020-4CA6-9EA5-D10C07754B89}" type="sibTrans" cxnId="{2F2FE207-E736-4A48-9866-B30C69A1CC15}">
      <dgm:prSet/>
      <dgm:spPr/>
      <dgm:t>
        <a:bodyPr/>
        <a:lstStyle/>
        <a:p>
          <a:endParaRPr lang="nl-NL"/>
        </a:p>
      </dgm:t>
    </dgm:pt>
    <dgm:pt modelId="{4A737996-ABE9-4A83-9C6A-A5AB422E99FD}">
      <dgm:prSet phldrT="[Tekst]"/>
      <dgm:spPr/>
      <dgm:t>
        <a:bodyPr/>
        <a:lstStyle/>
        <a:p>
          <a:r>
            <a:rPr lang="nl-NL"/>
            <a:t>Koppeling van probleemstelling, analyse en advies. </a:t>
          </a:r>
        </a:p>
      </dgm:t>
    </dgm:pt>
    <dgm:pt modelId="{19BD327F-3D60-4969-9A35-C8C3E9A78259}" type="parTrans" cxnId="{62D118EA-B2B5-455F-BCFB-C40FF77BA19C}">
      <dgm:prSet/>
      <dgm:spPr/>
      <dgm:t>
        <a:bodyPr/>
        <a:lstStyle/>
        <a:p>
          <a:endParaRPr lang="nl-NL"/>
        </a:p>
      </dgm:t>
    </dgm:pt>
    <dgm:pt modelId="{A136BF77-3320-441B-B42B-66EC752D1240}" type="sibTrans" cxnId="{62D118EA-B2B5-455F-BCFB-C40FF77BA19C}">
      <dgm:prSet/>
      <dgm:spPr/>
      <dgm:t>
        <a:bodyPr/>
        <a:lstStyle/>
        <a:p>
          <a:endParaRPr lang="nl-NL"/>
        </a:p>
      </dgm:t>
    </dgm:pt>
    <dgm:pt modelId="{9105F924-13B7-45A1-8BB4-02B18A41C1CF}" type="pres">
      <dgm:prSet presAssocID="{1ED518A6-F3BC-4057-880E-2D7C247F9B7D}" presName="Name0" presStyleCnt="0">
        <dgm:presLayoutVars>
          <dgm:dir/>
          <dgm:resizeHandles val="exact"/>
        </dgm:presLayoutVars>
      </dgm:prSet>
      <dgm:spPr/>
    </dgm:pt>
    <dgm:pt modelId="{7202C044-A6AE-4B0B-9EC6-08B09B2A5D79}" type="pres">
      <dgm:prSet presAssocID="{22674055-64B7-4E61-BB71-535F3784B527}" presName="node" presStyleLbl="node1" presStyleIdx="0" presStyleCnt="4">
        <dgm:presLayoutVars>
          <dgm:bulletEnabled val="1"/>
        </dgm:presLayoutVars>
      </dgm:prSet>
      <dgm:spPr/>
    </dgm:pt>
    <dgm:pt modelId="{E40040B2-20B4-46B2-BEB0-26E1C6954ADD}" type="pres">
      <dgm:prSet presAssocID="{4BAF2123-D09C-4850-B0F5-70C8EAD891E6}" presName="sibTrans" presStyleLbl="sibTrans2D1" presStyleIdx="0" presStyleCnt="3"/>
      <dgm:spPr/>
    </dgm:pt>
    <dgm:pt modelId="{9A297325-EFA0-4A21-8643-729CB6B669EF}" type="pres">
      <dgm:prSet presAssocID="{4BAF2123-D09C-4850-B0F5-70C8EAD891E6}" presName="connectorText" presStyleLbl="sibTrans2D1" presStyleIdx="0" presStyleCnt="3"/>
      <dgm:spPr/>
    </dgm:pt>
    <dgm:pt modelId="{29576C71-242A-4A6B-A0DE-6AC9CB062B2D}" type="pres">
      <dgm:prSet presAssocID="{CE0740A0-B6E9-4D6B-8FD4-CBBB89A1DBE4}" presName="node" presStyleLbl="node1" presStyleIdx="1" presStyleCnt="4">
        <dgm:presLayoutVars>
          <dgm:bulletEnabled val="1"/>
        </dgm:presLayoutVars>
      </dgm:prSet>
      <dgm:spPr/>
    </dgm:pt>
    <dgm:pt modelId="{1FBEC167-9434-4B86-8093-77ADEFBF6802}" type="pres">
      <dgm:prSet presAssocID="{5B100D0E-D164-4614-9AFD-43040B93850E}" presName="sibTrans" presStyleLbl="sibTrans2D1" presStyleIdx="1" presStyleCnt="3"/>
      <dgm:spPr/>
    </dgm:pt>
    <dgm:pt modelId="{7D911A36-A4F2-48FB-AA18-984647BC1B17}" type="pres">
      <dgm:prSet presAssocID="{5B100D0E-D164-4614-9AFD-43040B93850E}" presName="connectorText" presStyleLbl="sibTrans2D1" presStyleIdx="1" presStyleCnt="3"/>
      <dgm:spPr/>
    </dgm:pt>
    <dgm:pt modelId="{4FEF06DB-D4A7-4E5C-9F28-64E109F35D32}" type="pres">
      <dgm:prSet presAssocID="{D6D60E91-7556-4ED8-83A3-A6540087373C}" presName="node" presStyleLbl="node1" presStyleIdx="2" presStyleCnt="4">
        <dgm:presLayoutVars>
          <dgm:bulletEnabled val="1"/>
        </dgm:presLayoutVars>
      </dgm:prSet>
      <dgm:spPr/>
    </dgm:pt>
    <dgm:pt modelId="{B0AE471D-FED2-4B4C-BD62-237500E75996}" type="pres">
      <dgm:prSet presAssocID="{BB4D51A8-C020-4CA6-9EA5-D10C07754B89}" presName="sibTrans" presStyleLbl="sibTrans2D1" presStyleIdx="2" presStyleCnt="3"/>
      <dgm:spPr/>
    </dgm:pt>
    <dgm:pt modelId="{2864B7F9-09E9-4583-A972-26A537A75257}" type="pres">
      <dgm:prSet presAssocID="{BB4D51A8-C020-4CA6-9EA5-D10C07754B89}" presName="connectorText" presStyleLbl="sibTrans2D1" presStyleIdx="2" presStyleCnt="3"/>
      <dgm:spPr/>
    </dgm:pt>
    <dgm:pt modelId="{4B910848-5556-4C4C-AC42-7C6DF1898F5F}" type="pres">
      <dgm:prSet presAssocID="{4A737996-ABE9-4A83-9C6A-A5AB422E99FD}" presName="node" presStyleLbl="node1" presStyleIdx="3" presStyleCnt="4">
        <dgm:presLayoutVars>
          <dgm:bulletEnabled val="1"/>
        </dgm:presLayoutVars>
      </dgm:prSet>
      <dgm:spPr/>
    </dgm:pt>
  </dgm:ptLst>
  <dgm:cxnLst>
    <dgm:cxn modelId="{BDD83803-66B0-4093-93FF-C4E3B1849C3E}" type="presOf" srcId="{BB4D51A8-C020-4CA6-9EA5-D10C07754B89}" destId="{2864B7F9-09E9-4583-A972-26A537A75257}" srcOrd="1" destOrd="0" presId="urn:microsoft.com/office/officeart/2005/8/layout/process1"/>
    <dgm:cxn modelId="{2F2FE207-E736-4A48-9866-B30C69A1CC15}" srcId="{1ED518A6-F3BC-4057-880E-2D7C247F9B7D}" destId="{D6D60E91-7556-4ED8-83A3-A6540087373C}" srcOrd="2" destOrd="0" parTransId="{3456D31F-B147-47FA-9794-62B6D0240886}" sibTransId="{BB4D51A8-C020-4CA6-9EA5-D10C07754B89}"/>
    <dgm:cxn modelId="{0EAAD11F-54CD-42D2-9B32-53DD2734CD4F}" type="presOf" srcId="{BB4D51A8-C020-4CA6-9EA5-D10C07754B89}" destId="{B0AE471D-FED2-4B4C-BD62-237500E75996}" srcOrd="0" destOrd="0" presId="urn:microsoft.com/office/officeart/2005/8/layout/process1"/>
    <dgm:cxn modelId="{7A77C735-E202-4A1E-9602-088D5652656D}" type="presOf" srcId="{5B100D0E-D164-4614-9AFD-43040B93850E}" destId="{1FBEC167-9434-4B86-8093-77ADEFBF6802}" srcOrd="0" destOrd="0" presId="urn:microsoft.com/office/officeart/2005/8/layout/process1"/>
    <dgm:cxn modelId="{FBC3803E-F947-439B-9452-F22D538A1048}" srcId="{1ED518A6-F3BC-4057-880E-2D7C247F9B7D}" destId="{CE0740A0-B6E9-4D6B-8FD4-CBBB89A1DBE4}" srcOrd="1" destOrd="0" parTransId="{2E09F4CF-84F8-44C3-BD3B-1CFE101F82D1}" sibTransId="{5B100D0E-D164-4614-9AFD-43040B93850E}"/>
    <dgm:cxn modelId="{609D8863-FE68-4ABC-983D-AC2186BF213A}" srcId="{1ED518A6-F3BC-4057-880E-2D7C247F9B7D}" destId="{22674055-64B7-4E61-BB71-535F3784B527}" srcOrd="0" destOrd="0" parTransId="{E8285C4F-3102-420E-99A6-6E0D1A006389}" sibTransId="{4BAF2123-D09C-4850-B0F5-70C8EAD891E6}"/>
    <dgm:cxn modelId="{81B92544-C2AD-42EA-8A92-EC906DC9D3BC}" type="presOf" srcId="{4BAF2123-D09C-4850-B0F5-70C8EAD891E6}" destId="{E40040B2-20B4-46B2-BEB0-26E1C6954ADD}" srcOrd="0" destOrd="0" presId="urn:microsoft.com/office/officeart/2005/8/layout/process1"/>
    <dgm:cxn modelId="{3CD2647B-6E6D-413C-8034-6C9A67A00EFD}" type="presOf" srcId="{4A737996-ABE9-4A83-9C6A-A5AB422E99FD}" destId="{4B910848-5556-4C4C-AC42-7C6DF1898F5F}" srcOrd="0" destOrd="0" presId="urn:microsoft.com/office/officeart/2005/8/layout/process1"/>
    <dgm:cxn modelId="{41BBE795-8DDE-40AD-B966-97AAF23F460C}" type="presOf" srcId="{1ED518A6-F3BC-4057-880E-2D7C247F9B7D}" destId="{9105F924-13B7-45A1-8BB4-02B18A41C1CF}" srcOrd="0" destOrd="0" presId="urn:microsoft.com/office/officeart/2005/8/layout/process1"/>
    <dgm:cxn modelId="{9F82DCB5-A7B2-4FDC-B2D3-F1169C1E3EDC}" type="presOf" srcId="{CE0740A0-B6E9-4D6B-8FD4-CBBB89A1DBE4}" destId="{29576C71-242A-4A6B-A0DE-6AC9CB062B2D}" srcOrd="0" destOrd="0" presId="urn:microsoft.com/office/officeart/2005/8/layout/process1"/>
    <dgm:cxn modelId="{5B25BFD6-BC1F-4DD7-BD07-AC4E7F628A96}" type="presOf" srcId="{22674055-64B7-4E61-BB71-535F3784B527}" destId="{7202C044-A6AE-4B0B-9EC6-08B09B2A5D79}" srcOrd="0" destOrd="0" presId="urn:microsoft.com/office/officeart/2005/8/layout/process1"/>
    <dgm:cxn modelId="{F2D16FDD-4CFF-40FF-A78E-D0925DB8CCA6}" type="presOf" srcId="{4BAF2123-D09C-4850-B0F5-70C8EAD891E6}" destId="{9A297325-EFA0-4A21-8643-729CB6B669EF}" srcOrd="1" destOrd="0" presId="urn:microsoft.com/office/officeart/2005/8/layout/process1"/>
    <dgm:cxn modelId="{62D118EA-B2B5-455F-BCFB-C40FF77BA19C}" srcId="{1ED518A6-F3BC-4057-880E-2D7C247F9B7D}" destId="{4A737996-ABE9-4A83-9C6A-A5AB422E99FD}" srcOrd="3" destOrd="0" parTransId="{19BD327F-3D60-4969-9A35-C8C3E9A78259}" sibTransId="{A136BF77-3320-441B-B42B-66EC752D1240}"/>
    <dgm:cxn modelId="{0D59AFEE-38FE-47D6-A0E7-5E3E35395AA4}" type="presOf" srcId="{5B100D0E-D164-4614-9AFD-43040B93850E}" destId="{7D911A36-A4F2-48FB-AA18-984647BC1B17}" srcOrd="1" destOrd="0" presId="urn:microsoft.com/office/officeart/2005/8/layout/process1"/>
    <dgm:cxn modelId="{E3AC8AFF-691B-42B0-AB2F-F2D53C9DB044}" type="presOf" srcId="{D6D60E91-7556-4ED8-83A3-A6540087373C}" destId="{4FEF06DB-D4A7-4E5C-9F28-64E109F35D32}" srcOrd="0" destOrd="0" presId="urn:microsoft.com/office/officeart/2005/8/layout/process1"/>
    <dgm:cxn modelId="{50E293AB-6A15-4B20-8E06-4C725B10052E}" type="presParOf" srcId="{9105F924-13B7-45A1-8BB4-02B18A41C1CF}" destId="{7202C044-A6AE-4B0B-9EC6-08B09B2A5D79}" srcOrd="0" destOrd="0" presId="urn:microsoft.com/office/officeart/2005/8/layout/process1"/>
    <dgm:cxn modelId="{378159AD-8207-43DD-9A08-6DEE8D9E17ED}" type="presParOf" srcId="{9105F924-13B7-45A1-8BB4-02B18A41C1CF}" destId="{E40040B2-20B4-46B2-BEB0-26E1C6954ADD}" srcOrd="1" destOrd="0" presId="urn:microsoft.com/office/officeart/2005/8/layout/process1"/>
    <dgm:cxn modelId="{9D5C507A-66C4-46B7-B1EC-BDB6D03ED9BB}" type="presParOf" srcId="{E40040B2-20B4-46B2-BEB0-26E1C6954ADD}" destId="{9A297325-EFA0-4A21-8643-729CB6B669EF}" srcOrd="0" destOrd="0" presId="urn:microsoft.com/office/officeart/2005/8/layout/process1"/>
    <dgm:cxn modelId="{BE24CF7F-447C-47F3-A926-FFA8B6871AD3}" type="presParOf" srcId="{9105F924-13B7-45A1-8BB4-02B18A41C1CF}" destId="{29576C71-242A-4A6B-A0DE-6AC9CB062B2D}" srcOrd="2" destOrd="0" presId="urn:microsoft.com/office/officeart/2005/8/layout/process1"/>
    <dgm:cxn modelId="{526195F1-4EAE-4BBC-A93F-DB8BC8A37E5A}" type="presParOf" srcId="{9105F924-13B7-45A1-8BB4-02B18A41C1CF}" destId="{1FBEC167-9434-4B86-8093-77ADEFBF6802}" srcOrd="3" destOrd="0" presId="urn:microsoft.com/office/officeart/2005/8/layout/process1"/>
    <dgm:cxn modelId="{98E17F42-ECD8-41F3-8B3C-A213C7648186}" type="presParOf" srcId="{1FBEC167-9434-4B86-8093-77ADEFBF6802}" destId="{7D911A36-A4F2-48FB-AA18-984647BC1B17}" srcOrd="0" destOrd="0" presId="urn:microsoft.com/office/officeart/2005/8/layout/process1"/>
    <dgm:cxn modelId="{C45EA86E-F0F2-4845-9A7D-6D2DE1A0DB79}" type="presParOf" srcId="{9105F924-13B7-45A1-8BB4-02B18A41C1CF}" destId="{4FEF06DB-D4A7-4E5C-9F28-64E109F35D32}" srcOrd="4" destOrd="0" presId="urn:microsoft.com/office/officeart/2005/8/layout/process1"/>
    <dgm:cxn modelId="{863BDEF8-5C10-4A67-8212-187C9C2D5CFA}" type="presParOf" srcId="{9105F924-13B7-45A1-8BB4-02B18A41C1CF}" destId="{B0AE471D-FED2-4B4C-BD62-237500E75996}" srcOrd="5" destOrd="0" presId="urn:microsoft.com/office/officeart/2005/8/layout/process1"/>
    <dgm:cxn modelId="{AB13E7D9-BC27-4F95-BE33-A38FEC72CC22}" type="presParOf" srcId="{B0AE471D-FED2-4B4C-BD62-237500E75996}" destId="{2864B7F9-09E9-4583-A972-26A537A75257}" srcOrd="0" destOrd="0" presId="urn:microsoft.com/office/officeart/2005/8/layout/process1"/>
    <dgm:cxn modelId="{322B04CD-091F-44E7-97CC-DCABD5C93E99}" type="presParOf" srcId="{9105F924-13B7-45A1-8BB4-02B18A41C1CF}" destId="{4B910848-5556-4C4C-AC42-7C6DF1898F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2C044-A6AE-4B0B-9EC6-08B09B2A5D79}">
      <dsp:nvSpPr>
        <dsp:cNvPr id="0" name=""/>
        <dsp:cNvSpPr/>
      </dsp:nvSpPr>
      <dsp:spPr>
        <a:xfrm>
          <a:off x="4695" y="1342947"/>
          <a:ext cx="2052785" cy="2732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Probleemstelling </a:t>
          </a:r>
        </a:p>
      </dsp:txBody>
      <dsp:txXfrm>
        <a:off x="64819" y="1403071"/>
        <a:ext cx="1932537" cy="2612523"/>
      </dsp:txXfrm>
    </dsp:sp>
    <dsp:sp modelId="{E40040B2-20B4-46B2-BEB0-26E1C6954ADD}">
      <dsp:nvSpPr>
        <dsp:cNvPr id="0" name=""/>
        <dsp:cNvSpPr/>
      </dsp:nvSpPr>
      <dsp:spPr>
        <a:xfrm>
          <a:off x="2262759" y="2454788"/>
          <a:ext cx="435190" cy="509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2262759" y="2556606"/>
        <a:ext cx="304633" cy="305454"/>
      </dsp:txXfrm>
    </dsp:sp>
    <dsp:sp modelId="{29576C71-242A-4A6B-A0DE-6AC9CB062B2D}">
      <dsp:nvSpPr>
        <dsp:cNvPr id="0" name=""/>
        <dsp:cNvSpPr/>
      </dsp:nvSpPr>
      <dsp:spPr>
        <a:xfrm>
          <a:off x="2878595" y="1342947"/>
          <a:ext cx="2052785" cy="2732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Onderzoek: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6"/>
              </a:solidFill>
            </a:rPr>
            <a:t>Data verzamelen </a:t>
          </a:r>
          <a:r>
            <a:rPr lang="nl-NL" sz="1800" kern="1200" dirty="0"/>
            <a:t>en analyseren </a:t>
          </a:r>
        </a:p>
      </dsp:txBody>
      <dsp:txXfrm>
        <a:off x="2938719" y="1403071"/>
        <a:ext cx="1932537" cy="2612523"/>
      </dsp:txXfrm>
    </dsp:sp>
    <dsp:sp modelId="{1FBEC167-9434-4B86-8093-77ADEFBF6802}">
      <dsp:nvSpPr>
        <dsp:cNvPr id="0" name=""/>
        <dsp:cNvSpPr/>
      </dsp:nvSpPr>
      <dsp:spPr>
        <a:xfrm>
          <a:off x="5136659" y="2454788"/>
          <a:ext cx="435190" cy="509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5136659" y="2556606"/>
        <a:ext cx="304633" cy="305454"/>
      </dsp:txXfrm>
    </dsp:sp>
    <dsp:sp modelId="{4FEF06DB-D4A7-4E5C-9F28-64E109F35D32}">
      <dsp:nvSpPr>
        <dsp:cNvPr id="0" name=""/>
        <dsp:cNvSpPr/>
      </dsp:nvSpPr>
      <dsp:spPr>
        <a:xfrm>
          <a:off x="5752495" y="1342947"/>
          <a:ext cx="2052785" cy="2732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Advies: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Wet- en regelgeving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6"/>
              </a:solidFill>
            </a:rPr>
            <a:t>Trends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Fysieke en sociale leefomgeving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Duurzame elementen </a:t>
          </a:r>
        </a:p>
      </dsp:txBody>
      <dsp:txXfrm>
        <a:off x="5812619" y="1403071"/>
        <a:ext cx="1932537" cy="2612523"/>
      </dsp:txXfrm>
    </dsp:sp>
    <dsp:sp modelId="{B0AE471D-FED2-4B4C-BD62-237500E75996}">
      <dsp:nvSpPr>
        <dsp:cNvPr id="0" name=""/>
        <dsp:cNvSpPr/>
      </dsp:nvSpPr>
      <dsp:spPr>
        <a:xfrm>
          <a:off x="8010559" y="2454788"/>
          <a:ext cx="435190" cy="509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8010559" y="2556606"/>
        <a:ext cx="304633" cy="305454"/>
      </dsp:txXfrm>
    </dsp:sp>
    <dsp:sp modelId="{4B910848-5556-4C4C-AC42-7C6DF1898F5F}">
      <dsp:nvSpPr>
        <dsp:cNvPr id="0" name=""/>
        <dsp:cNvSpPr/>
      </dsp:nvSpPr>
      <dsp:spPr>
        <a:xfrm>
          <a:off x="8626395" y="1342947"/>
          <a:ext cx="2052785" cy="2732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Koppeling van probleemstelling, analyse en advies. </a:t>
          </a:r>
        </a:p>
      </dsp:txBody>
      <dsp:txXfrm>
        <a:off x="8686519" y="1403071"/>
        <a:ext cx="1932537" cy="261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02651-37EB-4E8E-8666-1F3A491FE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8BB6AB-B95F-470B-9655-37E3D2E9D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5EFAD5-20C8-4DA6-8E63-E80771BB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8C5FD3-CFD0-4321-83E7-FD1DCB57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0877FB-623C-401A-916C-3A81D551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40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AAAC0-84D0-4048-AD46-9E8A0EB4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655610-691C-42F8-A7C3-322080CAF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5DAF2F-EDF9-48F7-8433-330E769F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DEAAC-C9AA-445B-9D03-5E8BA6E1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5CA9AA-D625-498F-B14E-11BE44BF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15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7C9153-5075-48D2-BDF5-3D08571B3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4BEA17-9AD0-457C-B909-47A5A655E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856111-65F7-4FA7-9D15-E8A332D8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60043C-6E73-47E9-BC4D-4853A037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57D983-E3CF-45E3-B745-C606C742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53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6922E-8582-4488-B34B-4659E689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3AAB9F-7697-40EC-804E-AC3E6742C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32A218-C583-411F-AF74-070960B9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CC7888-B330-4B4A-A12E-DFE518CC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9D7A4C-FAC9-4873-B91D-4999AD5D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6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C97E1-A242-4EA8-B1B2-9B229C65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E0D7D3-5655-455E-B958-3C3BE832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B9603-0FE2-4975-B99C-F5AE113A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AECD15-5863-4876-B343-9F61369B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CA38A-A5F6-4EE1-99EB-19626083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3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8D7BD-943C-4913-888F-964B563A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0FADF3-E32A-4972-8265-7189C455C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959738-D494-4FBF-AF6D-AC3A78E53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FA20C7-CF0D-4635-B9F4-D11BA310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6AD091-23D7-4E4A-977B-DE8E293F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C9CA15-58EF-45B9-BC17-3B0A8F48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90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7CC4F-5C9C-41E1-BFA9-9626D35F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3E45FA-232A-4CF7-A5A2-ED195FE4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F7B42D-3410-4767-92D5-3C8FE12CA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8DA4C7-6C3F-4806-B705-CE583E001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388590-3E65-4CF7-AABE-3F7BB26DA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73AF0C8-0E1E-43A1-B448-444E5ACF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1CA58B-FE21-4587-AADE-6F5FF0AD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C74E579-5D65-44F4-9416-50E229D9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8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3D22B-633B-489E-9790-3D08D5EC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7DF86-1B5F-42C4-8BBE-AA649C09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B188F6-0FF1-4818-BD8F-DF393184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EC9037-E896-47FC-9FE0-83D5F780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16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1F876DD-E720-44DA-8547-67235218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C6A72B-9C86-487E-B1BA-302539C3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B1E003-9E1D-4173-B5C2-CEE8EE74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04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BFA1D-9C4F-420D-B5CF-6D567AD0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BDE7C-6078-43A7-ADFC-4BA4EEBD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44CC82-1CCB-4E2D-88E9-49408F241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FE2FC2-CAE3-4B3D-BB76-C649B4BE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196CBB-E4DD-43A6-8E52-A759C87D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EDABFE-1C65-4F18-A985-BB09D5FE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5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106DD-D599-4022-A114-D095A806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C46F1A-287F-4B55-9C46-388142478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3C05D9-6DEB-459D-9BB0-DD7BEDDA2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956C8B-9823-4FAB-B2CD-82EDA61D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A31F9F-2B72-4FFA-BFF8-77311B99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D1D562-D334-4295-9859-243281FC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40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6326AA-476E-4AF7-8673-9867B629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F691A1-93AA-4B8F-A43F-BA1B9C90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840C4F-5E4D-4B9C-9D2F-6468C872F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42AF-FA4F-4341-821C-3F2D20103FE8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EBB8FE-42A4-4198-A45E-97349F21D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C21CF-109D-4633-A8F9-96B0823F1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7C40-54CA-4822-8082-6BD2927BBC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21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9/14/2020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816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EB49B-116C-4415-A925-158271DB26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8525F4-D7F9-4346-8389-03544346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5200" dirty="0">
                <a:solidFill>
                  <a:srgbClr val="FFFFFF"/>
                </a:solidFill>
              </a:rPr>
              <a:t>Aftrap van IBS week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A59723-623E-456C-B34B-DA8DDBA8B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Leefbare stad lj3 p1 2020-2021</a:t>
            </a:r>
          </a:p>
        </p:txBody>
      </p:sp>
    </p:spTree>
    <p:extLst>
      <p:ext uri="{BB962C8B-B14F-4D97-AF65-F5344CB8AC3E}">
        <p14:creationId xmlns:p14="http://schemas.microsoft.com/office/powerpoint/2010/main" val="6396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7D17F7D-25DA-4B56-8B53-9276ED8A6090}"/>
              </a:ext>
            </a:extLst>
          </p:cNvPr>
          <p:cNvSpPr txBox="1"/>
          <p:nvPr/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Programma van vandaag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7AC1A7-EA23-4879-AB12-ADDCB4A0C7A1}"/>
              </a:ext>
            </a:extLst>
          </p:cNvPr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11.15 Intro van de week incl. </a:t>
            </a:r>
            <a:r>
              <a:rPr lang="en-US" sz="2000" b="0" i="0" dirty="0" err="1">
                <a:effectLst/>
              </a:rPr>
              <a:t>algemene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begrippenlijst</a:t>
            </a:r>
            <a:r>
              <a:rPr lang="en-US" sz="2000" b="0" i="0" dirty="0">
                <a:effectLst/>
              </a:rPr>
              <a:t>.  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11:30 – 12:15 </a:t>
            </a:r>
            <a:r>
              <a:rPr lang="en-US" sz="2000" b="0" i="0" dirty="0" err="1">
                <a:effectLst/>
              </a:rPr>
              <a:t>uur</a:t>
            </a:r>
            <a:endParaRPr lang="en-US" sz="2000" b="0" i="0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     </a:t>
            </a:r>
            <a:r>
              <a:rPr lang="en-US" sz="2000" b="0" i="0" dirty="0" err="1">
                <a:effectLst/>
              </a:rPr>
              <a:t>Financieel</a:t>
            </a:r>
            <a:r>
              <a:rPr lang="en-US" sz="2000" b="0" i="0" dirty="0">
                <a:effectLst/>
              </a:rPr>
              <a:t> management (</a:t>
            </a:r>
            <a:r>
              <a:rPr lang="en-US" sz="2000" b="0" i="0" dirty="0" err="1">
                <a:effectLst/>
              </a:rPr>
              <a:t>vb</a:t>
            </a:r>
            <a:r>
              <a:rPr lang="en-US" sz="2000" b="0" i="0" dirty="0">
                <a:effectLst/>
              </a:rPr>
              <a:t> </a:t>
            </a:r>
            <a:r>
              <a:rPr lang="en-US" sz="2000" b="0" i="0" dirty="0" err="1">
                <a:effectLst/>
              </a:rPr>
              <a:t>Proeve</a:t>
            </a:r>
            <a:r>
              <a:rPr lang="en-US" sz="2000" b="0" i="0" dirty="0">
                <a:effectLst/>
              </a:rPr>
              <a:t>). </a:t>
            </a:r>
            <a:endParaRPr lang="en-US" sz="2000" b="0" i="0" dirty="0">
              <a:effectLst/>
              <a:cs typeface="Calibri" panose="020F0502020204030204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 de lunch: </a:t>
            </a:r>
            <a:endParaRPr lang="en-US" sz="20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Feedback </a:t>
            </a:r>
            <a:r>
              <a:rPr lang="en-US" sz="2000" dirty="0" err="1">
                <a:cs typeface="Calibri"/>
              </a:rPr>
              <a:t>uitleg</a:t>
            </a:r>
            <a:r>
              <a:rPr lang="en-US" sz="2000" dirty="0">
                <a:cs typeface="Calibri"/>
              </a:rPr>
              <a:t> over '</a:t>
            </a:r>
            <a:r>
              <a:rPr lang="en-US" sz="2000" dirty="0" err="1">
                <a:cs typeface="Calibri"/>
              </a:rPr>
              <a:t>Verbetering</a:t>
            </a:r>
            <a:r>
              <a:rPr lang="en-US" sz="2000" dirty="0">
                <a:cs typeface="Calibri"/>
              </a:rPr>
              <a:t>'</a:t>
            </a:r>
            <a:endParaRPr lang="en-US" sz="20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Intro LA 2 </a:t>
            </a:r>
            <a:r>
              <a:rPr lang="en-US" sz="2000" dirty="0" err="1"/>
              <a:t>Theoretisch</a:t>
            </a:r>
            <a:r>
              <a:rPr lang="en-US" sz="2000" dirty="0"/>
              <a:t> </a:t>
            </a:r>
            <a:r>
              <a:rPr lang="en-US" sz="2000" b="0" i="0" dirty="0" err="1">
                <a:effectLst/>
              </a:rPr>
              <a:t>kader</a:t>
            </a:r>
            <a:r>
              <a:rPr lang="en-US" sz="2000" dirty="0"/>
              <a:t> en </a:t>
            </a:r>
            <a:r>
              <a:rPr lang="en-US" sz="2000" dirty="0" err="1"/>
              <a:t>tijd</a:t>
            </a:r>
            <a:r>
              <a:rPr lang="en-US" sz="2000" dirty="0"/>
              <a:t> om er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werken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cs typeface="Calibri" panose="020F0502020204030204"/>
              </a:rPr>
              <a:t>Ondertussen</a:t>
            </a:r>
            <a:r>
              <a:rPr lang="en-US" sz="2000" dirty="0">
                <a:cs typeface="Calibri" panose="020F0502020204030204"/>
              </a:rPr>
              <a:t> per </a:t>
            </a:r>
            <a:r>
              <a:rPr lang="en-US" sz="2000" dirty="0" err="1">
                <a:cs typeface="Calibri" panose="020F0502020204030204"/>
              </a:rPr>
              <a:t>groep</a:t>
            </a:r>
            <a:r>
              <a:rPr lang="en-US" sz="2000" dirty="0">
                <a:cs typeface="Calibri" panose="020F0502020204030204"/>
              </a:rPr>
              <a:t> LA </a:t>
            </a:r>
            <a:r>
              <a:rPr lang="en-US" sz="2000" dirty="0" err="1">
                <a:cs typeface="Calibri" panose="020F0502020204030204"/>
              </a:rPr>
              <a:t>versie</a:t>
            </a:r>
            <a:r>
              <a:rPr lang="en-US" sz="2000" dirty="0">
                <a:cs typeface="Calibri" panose="020F0502020204030204"/>
              </a:rPr>
              <a:t> 1 met Marieke en Pascalle </a:t>
            </a:r>
            <a:endParaRPr lang="en-US" sz="2000" b="0" i="0" dirty="0">
              <a:effectLst/>
              <a:cs typeface="Calibri" panose="020F0502020204030204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  <a:cs typeface="Calibri" panose="020F0502020204030204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</a:t>
            </a:r>
            <a:r>
              <a:rPr lang="en-US" sz="2000" b="0" i="0" dirty="0" err="1">
                <a:effectLst/>
              </a:rPr>
              <a:t>ptioneel</a:t>
            </a:r>
            <a:r>
              <a:rPr lang="en-US" sz="2000" b="0" i="0" dirty="0">
                <a:effectLst/>
              </a:rPr>
              <a:t> in </a:t>
            </a:r>
            <a:r>
              <a:rPr lang="en-US" sz="2000" b="0" i="0" dirty="0" err="1">
                <a:effectLst/>
              </a:rPr>
              <a:t>lokaal</a:t>
            </a:r>
            <a:r>
              <a:rPr lang="en-US" sz="2000" b="0" i="0" dirty="0">
                <a:effectLst/>
              </a:rPr>
              <a:t> 11</a:t>
            </a:r>
            <a:r>
              <a:rPr lang="en-US" sz="2000" dirty="0"/>
              <a:t> </a:t>
            </a:r>
            <a:endParaRPr lang="en-US" sz="2000" b="0" i="0" dirty="0">
              <a:effectLst/>
              <a:cs typeface="Calibri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Extra </a:t>
            </a:r>
            <a:r>
              <a:rPr lang="en-US" sz="2000" dirty="0" err="1"/>
              <a:t>informatie</a:t>
            </a:r>
            <a:r>
              <a:rPr lang="en-US" sz="2000" dirty="0"/>
              <a:t> over 'Advies</a:t>
            </a:r>
            <a:r>
              <a:rPr lang="en-US" sz="2000" b="0" i="0" dirty="0">
                <a:effectLst/>
              </a:rPr>
              <a:t> rapport </a:t>
            </a:r>
            <a:r>
              <a:rPr lang="en-US" sz="2000" b="0" i="0" dirty="0" err="1">
                <a:effectLst/>
              </a:rPr>
              <a:t>schrijven</a:t>
            </a:r>
            <a:r>
              <a:rPr lang="en-US" sz="2000" dirty="0"/>
              <a:t>'</a:t>
            </a:r>
            <a:r>
              <a:rPr lang="en-US" sz="2000" b="0" i="0" dirty="0">
                <a:effectLst/>
              </a:rPr>
              <a:t>  </a:t>
            </a:r>
            <a:endParaRPr lang="en-US" sz="2000" b="0" i="0" dirty="0"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63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E60453-11DB-4A4D-B398-13787749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Leefbare stad 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 vergroten van de leefbaarheid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BC9000-131A-4EFA-8A54-9E58E10D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 in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centrale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IBS is en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doel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jullie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opdracht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…op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welke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draagt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jullie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onderzoek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advies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vergroten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leefbaarheid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74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Leefbaarheid">
            <a:extLst>
              <a:ext uri="{FF2B5EF4-FFF2-40B4-BE49-F238E27FC236}">
                <a16:creationId xmlns:a16="http://schemas.microsoft.com/office/drawing/2014/main" id="{AE6ABDC3-A6BC-4C58-AAE6-83CA835D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199" y="1176793"/>
            <a:ext cx="4408509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6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Diagram 415">
            <a:extLst>
              <a:ext uri="{FF2B5EF4-FFF2-40B4-BE49-F238E27FC236}">
                <a16:creationId xmlns:a16="http://schemas.microsoft.com/office/drawing/2014/main" id="{BA440117-7998-4328-823C-6BDEEA575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602437"/>
              </p:ext>
            </p:extLst>
          </p:nvPr>
        </p:nvGraphicFramePr>
        <p:xfrm>
          <a:off x="631824" y="1014941"/>
          <a:ext cx="106838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8" name="Bijschrift: pijl-omlaag 417">
            <a:extLst>
              <a:ext uri="{FF2B5EF4-FFF2-40B4-BE49-F238E27FC236}">
                <a16:creationId xmlns:a16="http://schemas.microsoft.com/office/drawing/2014/main" id="{63C20597-9F5B-47BF-9AFC-7E92B3CBD5F6}"/>
              </a:ext>
            </a:extLst>
          </p:cNvPr>
          <p:cNvSpPr/>
          <p:nvPr/>
        </p:nvSpPr>
        <p:spPr>
          <a:xfrm>
            <a:off x="3381375" y="476778"/>
            <a:ext cx="4572000" cy="1076325"/>
          </a:xfrm>
          <a:prstGeom prst="down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Stappen in het proces: 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5ED9CE06-4FE3-46BB-93C9-08B6D0962907}"/>
              </a:ext>
            </a:extLst>
          </p:cNvPr>
          <p:cNvSpPr/>
          <p:nvPr/>
        </p:nvSpPr>
        <p:spPr>
          <a:xfrm>
            <a:off x="2600325" y="1724023"/>
            <a:ext cx="3876675" cy="40005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91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5F2B3B3-E8BD-4629-A85B-332ED9FF1C43}"/>
              </a:ext>
            </a:extLst>
          </p:cNvPr>
          <p:cNvSpPr txBox="1"/>
          <p:nvPr/>
        </p:nvSpPr>
        <p:spPr>
          <a:xfrm>
            <a:off x="1385887" y="570230"/>
            <a:ext cx="942022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2800"/>
              <a:t>Deze week: </a:t>
            </a:r>
            <a:endParaRPr lang="nl-NL" sz="28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C41B2FE-1F1A-4A9E-8148-E93221176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56298"/>
              </p:ext>
            </p:extLst>
          </p:nvPr>
        </p:nvGraphicFramePr>
        <p:xfrm>
          <a:off x="1385887" y="1235690"/>
          <a:ext cx="9185909" cy="5419110"/>
        </p:xfrm>
        <a:graphic>
          <a:graphicData uri="http://schemas.openxmlformats.org/drawingml/2006/table">
            <a:tbl>
              <a:tblPr/>
              <a:tblGrid>
                <a:gridCol w="2277286">
                  <a:extLst>
                    <a:ext uri="{9D8B030D-6E8A-4147-A177-3AD203B41FA5}">
                      <a16:colId xmlns:a16="http://schemas.microsoft.com/office/drawing/2014/main" val="535661245"/>
                    </a:ext>
                  </a:extLst>
                </a:gridCol>
                <a:gridCol w="2328461">
                  <a:extLst>
                    <a:ext uri="{9D8B030D-6E8A-4147-A177-3AD203B41FA5}">
                      <a16:colId xmlns:a16="http://schemas.microsoft.com/office/drawing/2014/main" val="2116237627"/>
                    </a:ext>
                  </a:extLst>
                </a:gridCol>
                <a:gridCol w="2533162">
                  <a:extLst>
                    <a:ext uri="{9D8B030D-6E8A-4147-A177-3AD203B41FA5}">
                      <a16:colId xmlns:a16="http://schemas.microsoft.com/office/drawing/2014/main" val="2930196287"/>
                    </a:ext>
                  </a:extLst>
                </a:gridCol>
                <a:gridCol w="2047000">
                  <a:extLst>
                    <a:ext uri="{9D8B030D-6E8A-4147-A177-3AD203B41FA5}">
                      <a16:colId xmlns:a16="http://schemas.microsoft.com/office/drawing/2014/main" val="113632416"/>
                    </a:ext>
                  </a:extLst>
                </a:gridCol>
              </a:tblGrid>
              <a:tr h="5419110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11.15 Intro van de week incl. algemene begrippenlijst. 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11:30 – 12:15 uur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Financieel management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Na de lunch</a:t>
                      </a: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Intro LA 2 = Theo kader. 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Feedback uitleg en bespreken van een aantal </a:t>
                      </a:r>
                      <a:r>
                        <a:rPr lang="nl-NL" sz="2000" b="0" i="0" dirty="0" err="1">
                          <a:effectLst/>
                          <a:latin typeface="Calibri" panose="020F0502020204030204" pitchFamily="34" charset="0"/>
                        </a:rPr>
                        <a:t>LA’s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 1 versie 1 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Optioneel lokaal 11: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Advies rapport schrijven   </a:t>
                      </a:r>
                      <a:endParaRPr lang="nl-NL" sz="2000" b="0" i="0" dirty="0">
                        <a:effectLst/>
                      </a:endParaRPr>
                    </a:p>
                  </a:txBody>
                  <a:tcPr marL="86165" marR="86165" marT="43083" marB="430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Thema Innovatie (o.a. sociale,- technische en strategische innovatie) </a:t>
                      </a:r>
                      <a:r>
                        <a:rPr lang="nl-NL" sz="2000" b="0" i="0" dirty="0">
                          <a:effectLst/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zie begrippenlijst  </a:t>
                      </a:r>
                      <a:endParaRPr lang="nl-NL" sz="2000" b="0" i="0" dirty="0">
                        <a:effectLst/>
                      </a:endParaRPr>
                    </a:p>
                  </a:txBody>
                  <a:tcPr marL="86165" marR="86165" marT="43083" marB="430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Algemene aftrap in Teams </a:t>
                      </a:r>
                      <a:r>
                        <a:rPr lang="nl-NL" sz="2000" b="0" i="0" dirty="0">
                          <a:effectLst/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Uitleg over thema Duurzame </a:t>
                      </a:r>
                      <a:r>
                        <a:rPr lang="nl-NL" sz="2000" b="0" i="0" dirty="0" err="1">
                          <a:effectLst/>
                          <a:latin typeface="Calibri" panose="020F0502020204030204" pitchFamily="34" charset="0"/>
                        </a:rPr>
                        <a:t>ele-menten</a:t>
                      </a:r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 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Overleg per groep via Teams 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Daarna werken aan  LA1 versie 2. </a:t>
                      </a:r>
                      <a:endParaRPr lang="nl-NL" sz="2000" b="0" i="0" dirty="0">
                        <a:effectLst/>
                      </a:endParaRPr>
                    </a:p>
                  </a:txBody>
                  <a:tcPr marL="86165" marR="86165" marT="43083" marB="430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Tussentijdse check tot nu toe.  ‘wat heb je op papier staan’. </a:t>
                      </a:r>
                    </a:p>
                    <a:p>
                      <a:pPr algn="l" rtl="0" fontAlgn="base"/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Alle groepen hebben gesprek met Valerie en Pascalle , ook over de samenwerking in de groep. </a:t>
                      </a:r>
                      <a:endParaRPr lang="nl-NL" sz="20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Deadline versie 2 LA 1 24.00  </a:t>
                      </a:r>
                      <a:endParaRPr lang="nl-NL" sz="2000" b="0" i="0" dirty="0">
                        <a:effectLst/>
                      </a:endParaRPr>
                    </a:p>
                  </a:txBody>
                  <a:tcPr marL="86165" marR="86165" marT="43083" marB="430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061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1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69DB8CB-0894-4085-978C-206B4B7A9F6D}"/>
              </a:ext>
            </a:extLst>
          </p:cNvPr>
          <p:cNvSpPr txBox="1"/>
          <p:nvPr/>
        </p:nvSpPr>
        <p:spPr>
          <a:xfrm>
            <a:off x="695324" y="634484"/>
            <a:ext cx="1117199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De begrippenlijst voor het algemene gedeelte van dit IBS: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46CE416-5AF8-43E3-B10F-46BAFF51D1ED}"/>
              </a:ext>
            </a:extLst>
          </p:cNvPr>
          <p:cNvSpPr/>
          <p:nvPr/>
        </p:nvSpPr>
        <p:spPr>
          <a:xfrm>
            <a:off x="4477664" y="5342787"/>
            <a:ext cx="7252113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nl-NL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begrippenlijst van je specialisatie </a:t>
            </a:r>
          </a:p>
          <a:p>
            <a:pPr algn="r"/>
            <a:r>
              <a:rPr lang="nl-NL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krijg je van de experts. </a:t>
            </a:r>
          </a:p>
        </p:txBody>
      </p:sp>
    </p:spTree>
    <p:extLst>
      <p:ext uri="{BB962C8B-B14F-4D97-AF65-F5344CB8AC3E}">
        <p14:creationId xmlns:p14="http://schemas.microsoft.com/office/powerpoint/2010/main" val="177639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9FCB4-B41E-4441-98E6-681EBB8AC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l-NL" dirty="0"/>
              <a:t>Financieel management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ECB0F6-E7B8-46BE-B4F0-4B90F401B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Ter voorbereiding op de Proeve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054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yShapesDark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6E2E8"/>
      </a:lt2>
      <a:accent1>
        <a:srgbClr val="4BB821"/>
      </a:accent1>
      <a:accent2>
        <a:srgbClr val="81B113"/>
      </a:accent2>
      <a:accent3>
        <a:srgbClr val="B1A11F"/>
      </a:accent3>
      <a:accent4>
        <a:srgbClr val="D57017"/>
      </a:accent4>
      <a:accent5>
        <a:srgbClr val="E73329"/>
      </a:accent5>
      <a:accent6>
        <a:srgbClr val="D5175C"/>
      </a:accent6>
      <a:hlink>
        <a:srgbClr val="BF5B3F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CA1315-546A-42AC-BE55-EE4265C86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E2372-B0B9-43A7-942A-9C96D9E00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2739B6-D383-4596-86C9-0EB75BC04A19}">
  <ds:schemaRefs>
    <ds:schemaRef ds:uri="http://schemas.microsoft.com/office/2006/metadata/properties"/>
    <ds:schemaRef ds:uri="http://purl.org/dc/dcmitype/"/>
    <ds:schemaRef ds:uri="47a28104-336f-447d-946e-e305ac2bcd47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34354c1b-6b8c-435b-ad50-990538c1955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295</Words>
  <Application>Microsoft Office PowerPoint</Application>
  <PresentationFormat>Breedbeeld</PresentationFormat>
  <Paragraphs>52</Paragraphs>
  <Slides>8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Kantoorthema</vt:lpstr>
      <vt:lpstr>FunkyShapesDarkVTI</vt:lpstr>
      <vt:lpstr>Aftrap van IBS week 3</vt:lpstr>
      <vt:lpstr>PowerPoint-presentatie</vt:lpstr>
      <vt:lpstr>Leefbare stad  = vergroten van de leefbaarheid</vt:lpstr>
      <vt:lpstr>PowerPoint-presentatie</vt:lpstr>
      <vt:lpstr>PowerPoint-presentatie</vt:lpstr>
      <vt:lpstr>PowerPoint-presentatie</vt:lpstr>
      <vt:lpstr>PowerPoint-presentatie</vt:lpstr>
      <vt:lpstr>Financieel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Aftrap van IBS week 3</dc:title>
  <dc:creator>Pascalle Cup</dc:creator>
  <cp:lastModifiedBy>Pascalle Cup</cp:lastModifiedBy>
  <cp:revision>36</cp:revision>
  <dcterms:created xsi:type="dcterms:W3CDTF">2020-09-11T07:37:03Z</dcterms:created>
  <dcterms:modified xsi:type="dcterms:W3CDTF">2020-09-14T08:38:43Z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